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FB06FB-62A9-4B35-9C83-F5C7854B94BF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E8BD60-07AF-4351-962D-D9CD8F2C6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0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3A0C8-C326-490E-94FC-81B40F3A7B6D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90D5-103A-4278-A591-AEBD2629B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7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B8320-EC77-4974-88B9-0D531E1FEC57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9D05-B3E2-4AF7-9F4C-65285D70EB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26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40CF6-1EE2-4A48-8E20-1970CAC1E86A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3486D-AC08-4284-93B4-2611A3B22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0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9DA3A8-CEA6-4CDB-857A-0B6A50693AC3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3FDFD2-8DFC-4895-BE98-E67E65E56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6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9F800-29BC-4871-8BCD-46AC56E7ACCF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9662B-E412-4A9E-8C93-B6A0405CE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7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2178-5223-46A9-9495-D970B2974B80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B8339-4D52-4846-A3D1-37BB42A85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1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BD86-3F82-49BB-AE15-424137134A08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0C96E-791C-4CAF-83AC-5AC9A7C14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925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9F1406-1E82-445A-B589-CCAA37AB88AB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9B23FE-0863-444A-B3CB-1938EC1AE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E16C-E391-4A3A-9715-53CE6F57935B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E1AD-A6E1-488E-9F12-C49F940CA5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7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8C6E59-B9A9-4821-A115-81054FF2C126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893BEB-4F9D-4F02-8929-962AE76FD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3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1FB0BCC7-11F4-4C47-8DE5-436B44275DC0}" type="datetimeFigureOut">
              <a:rPr lang="en-US"/>
              <a:pPr>
                <a:defRPr/>
              </a:pPr>
              <a:t>9/1/2011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97E4A6B-64DB-4C5E-AC94-D29E0CA56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72" r:id="rId2"/>
    <p:sldLayoutId id="2147483780" r:id="rId3"/>
    <p:sldLayoutId id="2147483773" r:id="rId4"/>
    <p:sldLayoutId id="2147483774" r:id="rId5"/>
    <p:sldLayoutId id="2147483775" r:id="rId6"/>
    <p:sldLayoutId id="2147483781" r:id="rId7"/>
    <p:sldLayoutId id="2147483776" r:id="rId8"/>
    <p:sldLayoutId id="2147483782" r:id="rId9"/>
    <p:sldLayoutId id="2147483777" r:id="rId10"/>
    <p:sldLayoutId id="21474837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Sept. 7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Freshmen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830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914400" y="2971800"/>
            <a:ext cx="7772400" cy="22558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DOL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Writing assignment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Share stories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mtClean="0"/>
              <a:t>Begin new story in book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DOL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>They wont be going to the west this spring however they’ll be going to </a:t>
            </a:r>
            <a:r>
              <a:rPr lang="en-US" dirty="0" err="1" smtClean="0"/>
              <a:t>connecticut</a:t>
            </a:r>
            <a:endParaRPr lang="en-US" dirty="0" smtClean="0"/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/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dirty="0" smtClean="0"/>
              <a:t>I an </a:t>
            </a:r>
            <a:r>
              <a:rPr lang="en-US"/>
              <a:t>m</a:t>
            </a:r>
            <a:r>
              <a:rPr lang="en-US" smtClean="0"/>
              <a:t>y sister </a:t>
            </a:r>
            <a:r>
              <a:rPr lang="en-US" dirty="0" smtClean="0"/>
              <a:t>have chose to do the following start shopping for video games compare prices on-line and send to emails.</a:t>
            </a:r>
          </a:p>
          <a:p>
            <a:pPr marL="109537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Ruby:Red</a:t>
            </a:r>
            <a:r>
              <a:rPr lang="en-US" dirty="0" smtClean="0"/>
              <a:t>::Opal:_______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Guffaw:laugh</a:t>
            </a:r>
            <a:r>
              <a:rPr lang="en-US" dirty="0" smtClean="0"/>
              <a:t>::shout_______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The Lady or The Tiger-Assignment</a:t>
            </a:r>
            <a:endParaRPr lang="en-US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9219" name="Content Placeholder 1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r>
              <a:rPr lang="en-US" sz="4400" b="1" smtClean="0"/>
              <a:t>Write a paragraph about a time you had to make a tough decision.</a:t>
            </a:r>
          </a:p>
          <a:p>
            <a:endParaRPr lang="en-US" sz="4400" smtClean="0"/>
          </a:p>
          <a:p>
            <a:r>
              <a:rPr lang="en-US" sz="4400" smtClean="0"/>
              <a:t>Be prepared to share.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337</TotalTime>
  <Words>86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Verdana</vt:lpstr>
      <vt:lpstr>Wingdings 2</vt:lpstr>
      <vt:lpstr>Calibri</vt:lpstr>
      <vt:lpstr>Wingdings 3</vt:lpstr>
      <vt:lpstr>Aspect</vt:lpstr>
      <vt:lpstr>Sept. 7</vt:lpstr>
      <vt:lpstr>Agenda</vt:lpstr>
      <vt:lpstr>DOL</vt:lpstr>
      <vt:lpstr>The Lady or The Tiger-Assignment</vt:lpstr>
    </vt:vector>
  </TitlesOfParts>
  <Company>LCUD#12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Sept. 2</dc:title>
  <dc:creator>litchfield</dc:creator>
  <cp:lastModifiedBy>Angie McCall</cp:lastModifiedBy>
  <cp:revision>19</cp:revision>
  <dcterms:created xsi:type="dcterms:W3CDTF">2009-09-01T21:52:48Z</dcterms:created>
  <dcterms:modified xsi:type="dcterms:W3CDTF">2011-09-01T20:16:39Z</dcterms:modified>
</cp:coreProperties>
</file>